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ACDA-4D90-40BF-AD97-2CD9F269B530}" type="datetimeFigureOut">
              <a:rPr lang="it-IT" smtClean="0"/>
              <a:pPr/>
              <a:t>24/07/2015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0BA2-12D9-4CE6-9DCC-96F20B5EF5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solfieco.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11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6120680" cy="2160240"/>
          </a:xfrm>
        </p:spPr>
        <p:txBody>
          <a:bodyPr>
            <a:normAutofit fontScale="55000" lnSpcReduction="20000"/>
          </a:bodyPr>
          <a:lstStyle/>
          <a:p>
            <a:r>
              <a:rPr lang="it-IT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PIANETA </a:t>
            </a:r>
            <a:r>
              <a:rPr lang="it-IT" sz="9600" dirty="0" smtClean="0">
                <a:solidFill>
                  <a:srgbClr val="002060"/>
                </a:solidFill>
              </a:rPr>
              <a:t>il gestionale per chi si occupa  dell’ Ambiente</a:t>
            </a:r>
            <a:endParaRPr lang="it-IT" sz="9600" dirty="0">
              <a:solidFill>
                <a:srgbClr val="002060"/>
              </a:solidFill>
            </a:endParaRPr>
          </a:p>
        </p:txBody>
      </p:sp>
      <p:pic>
        <p:nvPicPr>
          <p:cNvPr id="16" name="Immagine 15" descr="C:\solfieco_documenti\doc\documenti\facs-simili\immagini\logo solfieco snc gif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949280"/>
            <a:ext cx="107697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Tullio\Desktop\presentazione software solfieco\piane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4680520" cy="4464496"/>
          </a:xfrm>
          <a:prstGeom prst="rect">
            <a:avLst/>
          </a:prstGeom>
          <a:noFill/>
        </p:spPr>
      </p:pic>
      <p:sp>
        <p:nvSpPr>
          <p:cNvPr id="20" name="Sottotitolo 11"/>
          <p:cNvSpPr txBox="1">
            <a:spLocks/>
          </p:cNvSpPr>
          <p:nvPr/>
        </p:nvSpPr>
        <p:spPr>
          <a:xfrm>
            <a:off x="2915816" y="6453336"/>
            <a:ext cx="6120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Soluzioni Informatiche</a:t>
            </a:r>
            <a:r>
              <a:rPr kumimoji="0" lang="it-IT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finalizzate all’ecologia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004047" cy="434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6859" y="1556792"/>
            <a:ext cx="5807141" cy="423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51520" y="4748951"/>
            <a:ext cx="396044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Per la rottamazione PIANETA gestisce anche il modulo NP1 – NP3, la loro stampa, così come la stampa del Certificato di rottamazione e il registro della questura.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604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059832" y="2132857"/>
            <a:ext cx="302433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La generazione dei registri modello A1 e B1 popola la videata che si potrà utilizzare per l’ abbinamento tra formulario e numero di registrazione.</a:t>
            </a:r>
          </a:p>
          <a:p>
            <a:r>
              <a:rPr lang="it-IT" b="1" dirty="0" smtClean="0"/>
              <a:t>Da un unico movimento è possibile generare il registro di ogni figura che compone la movimentazione rifiuti ( produttore – trasportatore – destinatario – intermediario )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3442800" cy="182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3851920" y="5301208"/>
            <a:ext cx="38164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La videata di preparazione dei registri propone in automatico numero progressivo e data inizio stampa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8892480" cy="619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Valorizzare un Formulario o un DDT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3861048"/>
            <a:ext cx="36290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4895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652120" y="2132856"/>
            <a:ext cx="30243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1- inserendo una condizione commerciale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624736" cy="516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Valorizzare un Formulario o un DDT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52120" y="1499300"/>
            <a:ext cx="30243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2- inserendo una valorizzazione manuale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48680"/>
            <a:ext cx="57816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39552" y="1772816"/>
            <a:ext cx="3024336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Ad ogni  singola valorizzazione si può associare la gestione delle non conformità riscontrate all’ingresso del materiale in azienda.</a:t>
            </a:r>
          </a:p>
          <a:p>
            <a:r>
              <a:rPr lang="it-IT" sz="2400" dirty="0" smtClean="0"/>
              <a:t>Le NON CONFORMITA’ sono gestite anche dalle condizioni commerciali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3578"/>
            <a:ext cx="8894298" cy="59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5536" y="4365104"/>
            <a:ext cx="45365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programma gestisce la fatturazione attiva e passiva con il relativo scadenziario, l’ auto-fatturazione da privati.</a:t>
            </a:r>
          </a:p>
          <a:p>
            <a:r>
              <a:rPr lang="it-IT" sz="2000" dirty="0" smtClean="0"/>
              <a:t>La creazione delle distinte, anche il file per i remote banking</a:t>
            </a:r>
            <a:endParaRPr lang="it-IT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808312" cy="18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5819775"/>
            <a:ext cx="22002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53" y="414338"/>
            <a:ext cx="74961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300192" y="980728"/>
            <a:ext cx="277180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Prima del contratto Pianeta gestisce  le </a:t>
            </a:r>
            <a:r>
              <a:rPr lang="it-IT" sz="2000" b="1" dirty="0" smtClean="0"/>
              <a:t>OFFERTE</a:t>
            </a:r>
            <a:r>
              <a:rPr lang="it-IT" sz="2000" dirty="0" smtClean="0"/>
              <a:t>, per clienti già in essere o possibili, attingendo tra i vari listini </a:t>
            </a:r>
            <a:r>
              <a:rPr lang="it-IT" sz="2000" dirty="0" err="1" smtClean="0"/>
              <a:t>pre-caricati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Per la stampa ( in PFD o in WORD ) si può scegliere tra i modelli </a:t>
            </a:r>
            <a:r>
              <a:rPr lang="it-IT" sz="2000" dirty="0" err="1" smtClean="0"/>
              <a:t>pre-inseriti</a:t>
            </a:r>
            <a:r>
              <a:rPr lang="it-IT" sz="2000" dirty="0" smtClean="0"/>
              <a:t> e dei moduli di accettazione con le informazioni legali.</a:t>
            </a:r>
          </a:p>
          <a:p>
            <a:endParaRPr lang="it-IT" sz="2000" dirty="0" smtClean="0"/>
          </a:p>
          <a:p>
            <a:r>
              <a:rPr lang="it-IT" sz="2000" b="1" dirty="0" smtClean="0"/>
              <a:t>L’offerta accetta si trasforma in contratto.</a:t>
            </a:r>
            <a:endParaRPr lang="it-IT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496220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PIANETA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Questa breve presentazione del Gestionale Pianeta, prodotto, commercializzato e assistito dalla </a:t>
            </a:r>
            <a:r>
              <a:rPr lang="it-IT" dirty="0" err="1" smtClean="0"/>
              <a:t>SolFieco</a:t>
            </a:r>
            <a:r>
              <a:rPr lang="it-IT" dirty="0" smtClean="0"/>
              <a:t>, vuole mostrare una parte delle sue caratteristiche principali che sono state sviluppate collaborando con le aziende che lo utilizzano, un prodotto creato da chi opera ogni giorno.</a:t>
            </a:r>
          </a:p>
          <a:p>
            <a:pPr marL="0" indent="0" algn="just">
              <a:buNone/>
            </a:pPr>
            <a:r>
              <a:rPr lang="it-IT" dirty="0" smtClean="0"/>
              <a:t>Darci la possibilità di </a:t>
            </a:r>
            <a:r>
              <a:rPr lang="it-IT" dirty="0" err="1" smtClean="0"/>
              <a:t>poterVi</a:t>
            </a:r>
            <a:r>
              <a:rPr lang="it-IT" dirty="0" smtClean="0"/>
              <a:t> mostrare tutte le sue potenzialità diventa interessante per poter effettuare la scelta più corretta per salvaguardare la vostra attività.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Tutti i nostri prodotti hanno </a:t>
            </a:r>
            <a:r>
              <a:rPr lang="it-IT" dirty="0" smtClean="0"/>
              <a:t>la gestione dell’ </a:t>
            </a:r>
            <a:r>
              <a:rPr lang="it-IT" dirty="0" err="1" smtClean="0"/>
              <a:t>inteoperabilità</a:t>
            </a:r>
            <a:r>
              <a:rPr lang="it-IT" dirty="0" smtClean="0"/>
              <a:t> SISTRI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 descr="C:\solfieco_documenti\doc\documenti\facs-simili\immagini\logo solfieco snc gif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949280"/>
            <a:ext cx="107697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ttotitolo 11"/>
          <p:cNvSpPr txBox="1">
            <a:spLocks/>
          </p:cNvSpPr>
          <p:nvPr/>
        </p:nvSpPr>
        <p:spPr>
          <a:xfrm>
            <a:off x="2915816" y="6453336"/>
            <a:ext cx="6120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Soluzioni Informatiche</a:t>
            </a:r>
            <a:r>
              <a:rPr kumimoji="0" lang="it-IT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finalizzate all’ecologia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 rot="10800000" flipV="1">
            <a:off x="6732240" y="332656"/>
            <a:ext cx="2082800" cy="2088232"/>
          </a:xfrm>
          <a:prstGeom prst="roundRect">
            <a:avLst>
              <a:gd name="adj" fmla="val 3319"/>
            </a:avLst>
          </a:prstGeom>
          <a:solidFill>
            <a:srgbClr val="D3DFEE"/>
          </a:solidFill>
          <a:ln w="12700">
            <a:noFill/>
            <a:round/>
            <a:headEnd/>
            <a:tailEnd/>
          </a:ln>
          <a:effectLst/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900" b="0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noProof="1" smtClean="0">
              <a:ln>
                <a:noFill/>
              </a:ln>
              <a:solidFill>
                <a:srgbClr val="00206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800" noProof="1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noProof="1" smtClean="0">
              <a:ln>
                <a:noFill/>
              </a:ln>
              <a:solidFill>
                <a:srgbClr val="00206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800" noProof="1">
              <a:solidFill>
                <a:srgbClr val="002060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u="none" strike="noStrike" cap="none" normalizeH="0" baseline="0" noProof="1" smtClean="0">
              <a:ln>
                <a:noFill/>
              </a:ln>
              <a:solidFill>
                <a:srgbClr val="00206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800" noProof="1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kumimoji="0" lang="it-IT" sz="800" b="0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Solfieco snc di Intiso T. &amp; Resce F.</a:t>
            </a:r>
            <a:endParaRPr kumimoji="0" lang="it-IT" sz="800" b="0" i="0" u="none" strike="noStrike" cap="none" normalizeH="0" baseline="0" noProof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 Via F. Belli, 2</a:t>
            </a:r>
            <a:endParaRPr kumimoji="0" lang="it-IT" sz="800" b="0" i="0" u="none" strike="noStrike" cap="none" normalizeH="0" baseline="0" noProof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 27051 Cava Manara (PV)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 Tel.  0382 1726487</a:t>
            </a:r>
            <a:endParaRPr kumimoji="0" lang="it-IT" sz="800" b="0" i="0" u="none" strike="noStrike" cap="none" normalizeH="0" baseline="0" noProof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 Fax. 0382 1850887</a:t>
            </a:r>
            <a:endParaRPr kumimoji="0" lang="it-IT" sz="800" b="0" i="0" u="none" strike="noStrike" cap="none" normalizeH="0" baseline="0" noProof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  sito: </a:t>
            </a:r>
            <a:r>
              <a:rPr kumimoji="0" lang="it-IT" sz="8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  <a:hlinkClick r:id="rId2" tooltip="http://www.solfieco.it/"/>
              </a:rPr>
              <a:t>www.solfieco.it</a:t>
            </a:r>
            <a:endParaRPr kumimoji="0" lang="it-IT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cs typeface="Arial" pitchFamily="34" charset="0"/>
              </a:rPr>
              <a:t> e-mail: info@solfieco.it</a:t>
            </a:r>
            <a:endParaRPr kumimoji="0" lang="it-IT" sz="800" b="0" i="0" u="none" strike="noStrike" cap="none" normalizeH="0" baseline="0" noProof="1" smtClean="0">
              <a:ln>
                <a:noFill/>
              </a:ln>
              <a:solidFill>
                <a:srgbClr val="00206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C:\solfieco_documenti\doc\documenti\facs-simili\immagini\logo solfieco snc gif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406" y="548680"/>
            <a:ext cx="1797050" cy="69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39552" y="692696"/>
            <a:ext cx="82089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SolFieco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produce, commercializza e assiste PIANETA in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grado di poter soddisfare l’esigenze delle aziende che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operano nel settore ambientale:</a:t>
            </a:r>
          </a:p>
          <a:p>
            <a:pPr>
              <a:buFontTx/>
              <a:buChar char="-"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Produttori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- Trasportatori</a:t>
            </a:r>
          </a:p>
          <a:p>
            <a:pPr>
              <a:buFontTx/>
              <a:buChar char="-"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Recuperatori</a:t>
            </a:r>
          </a:p>
          <a:p>
            <a:pPr>
              <a:buFontTx/>
              <a:buChar char="-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Discariche</a:t>
            </a:r>
          </a:p>
          <a:p>
            <a:pPr>
              <a:buFontTx/>
              <a:buChar char="-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Centri di Demolizione Veicoli ( autodemolitori )</a:t>
            </a:r>
          </a:p>
          <a:p>
            <a:pPr>
              <a:buFontTx/>
              <a:buChar char="-"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Spurghisti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Impianti di trattamento</a:t>
            </a:r>
          </a:p>
          <a:p>
            <a:pPr>
              <a:buFontTx/>
              <a:buChar char="-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Intermediari</a:t>
            </a:r>
          </a:p>
          <a:p>
            <a:pPr>
              <a:buFontTx/>
              <a:buChar char="-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Consulenti ambientali</a:t>
            </a:r>
          </a:p>
          <a:p>
            <a:pPr>
              <a:buFontTx/>
              <a:buChar char="-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Aziende di Igiene Urbana</a:t>
            </a:r>
          </a:p>
          <a:p>
            <a:pPr>
              <a:buFontTx/>
              <a:buChar char="-"/>
            </a:pP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Le esigenze di ogni azienda trovano riscontro tra i vari moduli che lo compongono, così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il Gestionale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Pianeta riesce a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d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integrarsi perfettamente nei flussi aziendali, grazie alla sua architettura ERP.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8964488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83568" y="3933056"/>
            <a:ext cx="388843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Ogni videata del gestionale si presenta come un elenco da consultare, come l’elenco delle aziende che si mostra come la </a:t>
            </a:r>
            <a:r>
              <a:rPr lang="it-IT" b="1" dirty="0" smtClean="0"/>
              <a:t>“rubrica telefonica da consultare”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288379"/>
            <a:ext cx="8892479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283968" y="3429000"/>
            <a:ext cx="38884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L’elenco degli articoli movimentati vi mostra il codice interno e il CER ufficiale e vi informa anche sul tipo di autorizzazione abbinata ( utilizzo ). </a:t>
            </a:r>
          </a:p>
          <a:p>
            <a:r>
              <a:rPr lang="it-IT" dirty="0" smtClean="0"/>
              <a:t>Con la possibilità degli abbinamenti delle classi di pericolo e ADR.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6485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83568" y="3356992"/>
            <a:ext cx="75608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Tutte le videate di inserimento danno la possibilità di inserire tutte le informazioni da un unico punto di partenza.</a:t>
            </a:r>
          </a:p>
          <a:p>
            <a:r>
              <a:rPr lang="it-IT" dirty="0" smtClean="0"/>
              <a:t>Con la possibilità di indicare le particolarità dei codici CER di ogni singola anagrafica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2581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51520" y="4581128"/>
            <a:ext cx="39604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La funzionalità “POST” permette di inserire dei commenti ad ogni informazione memorizzata all’interno del gestionale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585788"/>
            <a:ext cx="90392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004048" y="4653136"/>
            <a:ext cx="396044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La funzionalità “ALLEGATI” permette di inserire di allegare un File oppure di eseguire la scansione direttamente dal gestionale e allegarla a ogni informazione memorizzata nel gestionale, come un </a:t>
            </a:r>
            <a:r>
              <a:rPr lang="it-IT" b="1" dirty="0" smtClean="0"/>
              <a:t>analisi chimica.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9519"/>
            <a:ext cx="8943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64096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2637" y="1700808"/>
            <a:ext cx="5151363" cy="337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51520" y="4604935"/>
            <a:ext cx="39604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Anche l’elenco dei formulari inseriti ha il suo elenco e  editandolo si può verificare se è stato trattato, valorizzato e/o si tratta di un veicolo rottamato.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1488"/>
            <a:ext cx="889248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00375"/>
            <a:ext cx="33051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0" y="2056686"/>
            <a:ext cx="133164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Pianeta ha varie stampe di riepilogo dei movimenti, tutte mostrano una anteprima senza doverla necessariamente stamparla per consultarla.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632</Words>
  <Application>Microsoft Office PowerPoint</Application>
  <PresentationFormat>Presentazione su schermo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Valorizzare un Formulario o un DDT</vt:lpstr>
      <vt:lpstr>Diapositiva 14</vt:lpstr>
      <vt:lpstr>Diapositiva 15</vt:lpstr>
      <vt:lpstr>Diapositiva 16</vt:lpstr>
      <vt:lpstr>Diapositiva 17</vt:lpstr>
      <vt:lpstr>PIANETA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Tullio</dc:creator>
  <cp:lastModifiedBy>Tullio</cp:lastModifiedBy>
  <cp:revision>63</cp:revision>
  <dcterms:created xsi:type="dcterms:W3CDTF">2015-07-16T10:12:57Z</dcterms:created>
  <dcterms:modified xsi:type="dcterms:W3CDTF">2015-07-24T15:13:50Z</dcterms:modified>
</cp:coreProperties>
</file>